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2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B7E"/>
    <a:srgbClr val="24506B"/>
    <a:srgbClr val="2A4E68"/>
    <a:srgbClr val="2B7ABC"/>
    <a:srgbClr val="1D6490"/>
    <a:srgbClr val="005A9E"/>
    <a:srgbClr val="1F2286"/>
    <a:srgbClr val="B2B0DE"/>
    <a:srgbClr val="DA155C"/>
    <a:srgbClr val="0C4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3DD37-DAC5-449B-A657-B20C882388FB}" v="4" dt="2026-06-09T07:08:45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4CB1162-6163-4B76-BD09-67BD1A3AF7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8FD87C-C714-476E-81AD-3AB121151F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FE76D-5445-43EC-8975-056EE8E7B513}" type="datetimeFigureOut">
              <a:rPr lang="zh-CN" altLang="en-US" smtClean="0"/>
              <a:t>2026/6/11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AA85F8-C87D-4E27-95FA-9D6B17A217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629751-CC4E-43CF-A797-42810F824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3DFE-2017-4696-9BE8-6AE787DDE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66668-C07A-48F2-877E-E5982856EF4E}" type="datetimeFigureOut">
              <a:rPr lang="en-HK" smtClean="0"/>
              <a:t>11/6/2026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EEE0-7503-4755-9E3F-98CC5A5B07B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4738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68B02-A988-D072-803C-8E45DF9EE1FE}"/>
              </a:ext>
            </a:extLst>
          </p:cNvPr>
          <p:cNvSpPr/>
          <p:nvPr userDrawn="1"/>
        </p:nvSpPr>
        <p:spPr>
          <a:xfrm>
            <a:off x="0" y="1303866"/>
            <a:ext cx="10253134" cy="1016000"/>
          </a:xfrm>
          <a:prstGeom prst="roundRect">
            <a:avLst/>
          </a:prstGeom>
          <a:solidFill>
            <a:srgbClr val="24506B">
              <a:alpha val="8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FF5783-7A8F-AB9B-0956-76581D1184B2}"/>
              </a:ext>
            </a:extLst>
          </p:cNvPr>
          <p:cNvSpPr/>
          <p:nvPr userDrawn="1"/>
        </p:nvSpPr>
        <p:spPr>
          <a:xfrm>
            <a:off x="1938866" y="2531533"/>
            <a:ext cx="10253134" cy="1016000"/>
          </a:xfrm>
          <a:prstGeom prst="roundRect">
            <a:avLst/>
          </a:prstGeom>
          <a:solidFill>
            <a:srgbClr val="24506B">
              <a:alpha val="8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66FE12C-29FF-0853-BB25-A897931794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299" y="992171"/>
            <a:ext cx="11762441" cy="4697429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005A9E"/>
              </a:buClr>
              <a:buFont typeface="Arial" panose="020B0604020202020204" pitchFamily="34" charset="0"/>
              <a:buChar char="•"/>
              <a:defRPr lang="en-US" altLang="zh-CN" sz="2000" b="0" kern="1200" spc="-100" baseline="0" dirty="0">
                <a:solidFill>
                  <a:srgbClr val="195B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endParaRPr lang="en-US" altLang="zh-CN" dirty="0"/>
          </a:p>
        </p:txBody>
      </p:sp>
      <p:sp>
        <p:nvSpPr>
          <p:cNvPr id="9" name="标题占位符 1">
            <a:extLst>
              <a:ext uri="{FF2B5EF4-FFF2-40B4-BE49-F238E27FC236}">
                <a16:creationId xmlns:a16="http://schemas.microsoft.com/office/drawing/2014/main" id="{7BEA7709-47A3-72BF-CDF1-9E3186E6D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99" y="186745"/>
            <a:ext cx="9486901" cy="62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 sz="3600" b="0" kern="1200" spc="-100" baseline="0" dirty="0">
                <a:solidFill>
                  <a:srgbClr val="195B7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YOUR TITLE HERE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462BC-A10A-03E5-43DE-17F873D71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299" y="992171"/>
            <a:ext cx="11762441" cy="4697429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005A9E"/>
              </a:buClr>
              <a:buFont typeface="Arial" panose="020B0604020202020204" pitchFamily="34" charset="0"/>
              <a:buChar char="•"/>
              <a:defRPr lang="en-US" altLang="zh-CN" sz="2000" b="0" kern="1200" spc="-100" baseline="0" dirty="0">
                <a:solidFill>
                  <a:srgbClr val="195B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endParaRPr lang="en-US" altLang="zh-CN" dirty="0"/>
          </a:p>
        </p:txBody>
      </p:sp>
      <p:sp>
        <p:nvSpPr>
          <p:cNvPr id="4" name="标题占位符 1">
            <a:extLst>
              <a:ext uri="{FF2B5EF4-FFF2-40B4-BE49-F238E27FC236}">
                <a16:creationId xmlns:a16="http://schemas.microsoft.com/office/drawing/2014/main" id="{73FBE153-43B1-1D57-38C3-A4D9E95D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99" y="186745"/>
            <a:ext cx="9486901" cy="62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 sz="3600" b="0" kern="1200" spc="-100" baseline="0" dirty="0">
                <a:solidFill>
                  <a:srgbClr val="195B7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YOUR TITLE HERE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7EF76-971D-8981-1BC2-E1BD09192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1288" y="110068"/>
            <a:ext cx="2288286" cy="838200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7BDB189-D831-8EE5-23D3-18C4B7A034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299" y="992171"/>
            <a:ext cx="11722101" cy="5679084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005A9E"/>
              </a:buClr>
              <a:buFont typeface="Arial" panose="020B0604020202020204" pitchFamily="34" charset="0"/>
              <a:buChar char="•"/>
              <a:defRPr lang="en-US" altLang="zh-CN" sz="2000" b="0" kern="1200" spc="-100" baseline="0" dirty="0">
                <a:solidFill>
                  <a:srgbClr val="195B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endParaRPr lang="en-US" altLang="zh-CN" dirty="0"/>
          </a:p>
        </p:txBody>
      </p:sp>
      <p:sp>
        <p:nvSpPr>
          <p:cNvPr id="6" name="标题占位符 1">
            <a:extLst>
              <a:ext uri="{FF2B5EF4-FFF2-40B4-BE49-F238E27FC236}">
                <a16:creationId xmlns:a16="http://schemas.microsoft.com/office/drawing/2014/main" id="{CA48E4E2-32AB-8C67-2393-EF4525B5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99" y="186745"/>
            <a:ext cx="9486901" cy="62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 sz="3600" b="0" kern="1200" spc="-100" baseline="0" dirty="0">
                <a:solidFill>
                  <a:srgbClr val="195B7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YOUR TITLE HERE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CDDF209-109C-DE4D-A298-8741C678C3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299" y="992171"/>
            <a:ext cx="11722101" cy="5679084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005A9E"/>
              </a:buClr>
              <a:buFont typeface="Arial" panose="020B0604020202020204" pitchFamily="34" charset="0"/>
              <a:buChar char="•"/>
              <a:defRPr lang="en-US" altLang="zh-CN" sz="2000" b="0" kern="1200" spc="-100" baseline="0" dirty="0">
                <a:solidFill>
                  <a:srgbClr val="195B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endParaRPr lang="en-US" altLang="zh-CN" dirty="0"/>
          </a:p>
        </p:txBody>
      </p:sp>
      <p:sp>
        <p:nvSpPr>
          <p:cNvPr id="8" name="标题占位符 1">
            <a:extLst>
              <a:ext uri="{FF2B5EF4-FFF2-40B4-BE49-F238E27FC236}">
                <a16:creationId xmlns:a16="http://schemas.microsoft.com/office/drawing/2014/main" id="{0813FD8D-623C-B094-B5F3-A68F6EFBD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99" y="186745"/>
            <a:ext cx="9486901" cy="62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 sz="3600" b="0" kern="1200" spc="-100" baseline="0" dirty="0">
                <a:solidFill>
                  <a:srgbClr val="195B7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YOUR TITLE HERE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0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07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4400" b="0" kern="1200" spc="-100" baseline="0" dirty="0">
          <a:solidFill>
            <a:srgbClr val="1F2286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AB010-BE43-AE0B-323B-B5EFB0267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08640DF-D184-0B6C-FE7C-2BA8B5D1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34" y="2402238"/>
            <a:ext cx="7031566" cy="620987"/>
          </a:xfrm>
        </p:spPr>
        <p:txBody>
          <a:bodyPr/>
          <a:lstStyle/>
          <a:p>
            <a:r>
              <a:rPr lang="en-IN" sz="2500" dirty="0"/>
              <a:t>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740FFD-17B7-A74A-3C0F-410F11F734F2}"/>
              </a:ext>
            </a:extLst>
          </p:cNvPr>
          <p:cNvSpPr txBox="1">
            <a:spLocks/>
          </p:cNvSpPr>
          <p:nvPr/>
        </p:nvSpPr>
        <p:spPr>
          <a:xfrm>
            <a:off x="436034" y="3118506"/>
            <a:ext cx="7031566" cy="62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0" kern="1200" spc="-100" baseline="0" dirty="0">
                <a:solidFill>
                  <a:srgbClr val="195B7E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2300" dirty="0"/>
              <a:t>TITLE OF YOUR TALK</a:t>
            </a:r>
          </a:p>
        </p:txBody>
      </p:sp>
    </p:spTree>
    <p:extLst>
      <p:ext uri="{BB962C8B-B14F-4D97-AF65-F5344CB8AC3E}">
        <p14:creationId xmlns:p14="http://schemas.microsoft.com/office/powerpoint/2010/main" val="35306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DDA9B-82D9-1BFE-482B-C4348CDF8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EAAB8-A09E-C6FF-1176-70848C81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3CFCD-DC9B-6175-DE97-C5D12192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40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等线</vt:lpstr>
      <vt:lpstr>Arial</vt:lpstr>
      <vt:lpstr>Arial Black</vt:lpstr>
      <vt:lpstr>Calibri</vt:lpstr>
      <vt:lpstr>Office 主题​​</vt:lpstr>
      <vt:lpstr>NAME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Ceremony of the 33rd APAO Congress</dc:title>
  <dc:creator>Bill</dc:creator>
  <cp:lastModifiedBy>Amy Lim Pui Pui (SNEC)</cp:lastModifiedBy>
  <cp:revision>12</cp:revision>
  <dcterms:modified xsi:type="dcterms:W3CDTF">2026-06-11T03:56:13Z</dcterms:modified>
</cp:coreProperties>
</file>