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25920700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5" autoAdjust="0"/>
    <p:restoredTop sz="94660"/>
  </p:normalViewPr>
  <p:slideViewPr>
    <p:cSldViewPr snapToGrid="0">
      <p:cViewPr varScale="1">
        <p:scale>
          <a:sx n="10" d="100"/>
          <a:sy n="10" d="100"/>
        </p:scale>
        <p:origin x="226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5B1D-EF50-4B84-959A-BDA66AC68431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6363" y="1143000"/>
            <a:ext cx="1565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C8F1-619E-49FA-BF79-4A8CE7A06A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966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1pPr>
    <a:lvl2pPr marL="1918091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2pPr>
    <a:lvl3pPr marL="3836182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3pPr>
    <a:lvl4pPr marL="5754273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4pPr>
    <a:lvl5pPr marL="7672365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5pPr>
    <a:lvl6pPr marL="9590456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6pPr>
    <a:lvl7pPr marL="11508547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7pPr>
    <a:lvl8pPr marL="13426638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8pPr>
    <a:lvl9pPr marL="15344729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053" y="8366281"/>
            <a:ext cx="22032595" cy="17797568"/>
          </a:xfrm>
        </p:spPr>
        <p:txBody>
          <a:bodyPr anchor="b"/>
          <a:lstStyle>
            <a:lvl1pPr algn="ctr">
              <a:defRPr sz="1700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88" y="26850192"/>
            <a:ext cx="19440525" cy="12342326"/>
          </a:xfrm>
        </p:spPr>
        <p:txBody>
          <a:bodyPr/>
          <a:lstStyle>
            <a:lvl1pPr marL="0" indent="0" algn="ctr">
              <a:buNone/>
              <a:defRPr sz="6803"/>
            </a:lvl1pPr>
            <a:lvl2pPr marL="1296025" indent="0" algn="ctr">
              <a:buNone/>
              <a:defRPr sz="5669"/>
            </a:lvl2pPr>
            <a:lvl3pPr marL="2592050" indent="0" algn="ctr">
              <a:buNone/>
              <a:defRPr sz="5102"/>
            </a:lvl3pPr>
            <a:lvl4pPr marL="3888075" indent="0" algn="ctr">
              <a:buNone/>
              <a:defRPr sz="4536"/>
            </a:lvl4pPr>
            <a:lvl5pPr marL="5184099" indent="0" algn="ctr">
              <a:buNone/>
              <a:defRPr sz="4536"/>
            </a:lvl5pPr>
            <a:lvl6pPr marL="6480124" indent="0" algn="ctr">
              <a:buNone/>
              <a:defRPr sz="4536"/>
            </a:lvl6pPr>
            <a:lvl7pPr marL="7776149" indent="0" algn="ctr">
              <a:buNone/>
              <a:defRPr sz="4536"/>
            </a:lvl7pPr>
            <a:lvl8pPr marL="9072174" indent="0" algn="ctr">
              <a:buNone/>
              <a:defRPr sz="4536"/>
            </a:lvl8pPr>
            <a:lvl9pPr marL="10368199" indent="0" algn="ctr">
              <a:buNone/>
              <a:defRPr sz="4536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90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984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549502" y="2721703"/>
            <a:ext cx="5589151" cy="4332240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2050" y="2721703"/>
            <a:ext cx="16443444" cy="4332240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828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32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549" y="12744683"/>
            <a:ext cx="22356604" cy="21264777"/>
          </a:xfrm>
        </p:spPr>
        <p:txBody>
          <a:bodyPr anchor="b"/>
          <a:lstStyle>
            <a:lvl1pPr>
              <a:defRPr sz="1700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8549" y="34210633"/>
            <a:ext cx="22356604" cy="11182644"/>
          </a:xfrm>
        </p:spPr>
        <p:txBody>
          <a:bodyPr/>
          <a:lstStyle>
            <a:lvl1pPr marL="0" indent="0">
              <a:buNone/>
              <a:defRPr sz="6803">
                <a:solidFill>
                  <a:schemeClr val="tx1"/>
                </a:solidFill>
              </a:defRPr>
            </a:lvl1pPr>
            <a:lvl2pPr marL="129602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592050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3pPr>
            <a:lvl4pPr marL="3888075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4pPr>
            <a:lvl5pPr marL="5184099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5pPr>
            <a:lvl6pPr marL="6480124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6pPr>
            <a:lvl7pPr marL="7776149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7pPr>
            <a:lvl8pPr marL="9072174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345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2048" y="13608513"/>
            <a:ext cx="11016298" cy="32435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22354" y="13608513"/>
            <a:ext cx="11016298" cy="32435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428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424" y="2721714"/>
            <a:ext cx="22356604" cy="988096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427" y="12531669"/>
            <a:ext cx="10965669" cy="6141577"/>
          </a:xfrm>
        </p:spPr>
        <p:txBody>
          <a:bodyPr anchor="b"/>
          <a:lstStyle>
            <a:lvl1pPr marL="0" indent="0">
              <a:buNone/>
              <a:defRPr sz="6803" b="1"/>
            </a:lvl1pPr>
            <a:lvl2pPr marL="1296025" indent="0">
              <a:buNone/>
              <a:defRPr sz="5669" b="1"/>
            </a:lvl2pPr>
            <a:lvl3pPr marL="2592050" indent="0">
              <a:buNone/>
              <a:defRPr sz="5102" b="1"/>
            </a:lvl3pPr>
            <a:lvl4pPr marL="3888075" indent="0">
              <a:buNone/>
              <a:defRPr sz="4536" b="1"/>
            </a:lvl4pPr>
            <a:lvl5pPr marL="5184099" indent="0">
              <a:buNone/>
              <a:defRPr sz="4536" b="1"/>
            </a:lvl5pPr>
            <a:lvl6pPr marL="6480124" indent="0">
              <a:buNone/>
              <a:defRPr sz="4536" b="1"/>
            </a:lvl6pPr>
            <a:lvl7pPr marL="7776149" indent="0">
              <a:buNone/>
              <a:defRPr sz="4536" b="1"/>
            </a:lvl7pPr>
            <a:lvl8pPr marL="9072174" indent="0">
              <a:buNone/>
              <a:defRPr sz="4536" b="1"/>
            </a:lvl8pPr>
            <a:lvl9pPr marL="10368199" indent="0">
              <a:buNone/>
              <a:defRPr sz="453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5427" y="18673247"/>
            <a:ext cx="10965669" cy="274655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122356" y="12531669"/>
            <a:ext cx="11019674" cy="6141577"/>
          </a:xfrm>
        </p:spPr>
        <p:txBody>
          <a:bodyPr anchor="b"/>
          <a:lstStyle>
            <a:lvl1pPr marL="0" indent="0">
              <a:buNone/>
              <a:defRPr sz="6803" b="1"/>
            </a:lvl1pPr>
            <a:lvl2pPr marL="1296025" indent="0">
              <a:buNone/>
              <a:defRPr sz="5669" b="1"/>
            </a:lvl2pPr>
            <a:lvl3pPr marL="2592050" indent="0">
              <a:buNone/>
              <a:defRPr sz="5102" b="1"/>
            </a:lvl3pPr>
            <a:lvl4pPr marL="3888075" indent="0">
              <a:buNone/>
              <a:defRPr sz="4536" b="1"/>
            </a:lvl4pPr>
            <a:lvl5pPr marL="5184099" indent="0">
              <a:buNone/>
              <a:defRPr sz="4536" b="1"/>
            </a:lvl5pPr>
            <a:lvl6pPr marL="6480124" indent="0">
              <a:buNone/>
              <a:defRPr sz="4536" b="1"/>
            </a:lvl6pPr>
            <a:lvl7pPr marL="7776149" indent="0">
              <a:buNone/>
              <a:defRPr sz="4536" b="1"/>
            </a:lvl7pPr>
            <a:lvl8pPr marL="9072174" indent="0">
              <a:buNone/>
              <a:defRPr sz="4536" b="1"/>
            </a:lvl8pPr>
            <a:lvl9pPr marL="10368199" indent="0">
              <a:buNone/>
              <a:defRPr sz="453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122356" y="18673247"/>
            <a:ext cx="11019674" cy="274655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607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8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086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424" y="3408045"/>
            <a:ext cx="8360100" cy="11928158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674" y="7360442"/>
            <a:ext cx="13122354" cy="36328813"/>
          </a:xfrm>
        </p:spPr>
        <p:txBody>
          <a:bodyPr/>
          <a:lstStyle>
            <a:lvl1pPr>
              <a:defRPr sz="9071"/>
            </a:lvl1pPr>
            <a:lvl2pPr>
              <a:defRPr sz="7937"/>
            </a:lvl2pPr>
            <a:lvl3pPr>
              <a:defRPr sz="6803"/>
            </a:lvl3pPr>
            <a:lvl4pPr>
              <a:defRPr sz="5669"/>
            </a:lvl4pPr>
            <a:lvl5pPr>
              <a:defRPr sz="5669"/>
            </a:lvl5pPr>
            <a:lvl6pPr>
              <a:defRPr sz="5669"/>
            </a:lvl6pPr>
            <a:lvl7pPr>
              <a:defRPr sz="5669"/>
            </a:lvl7pPr>
            <a:lvl8pPr>
              <a:defRPr sz="5669"/>
            </a:lvl8pPr>
            <a:lvl9pPr>
              <a:defRPr sz="566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424" y="15336203"/>
            <a:ext cx="8360100" cy="28412212"/>
          </a:xfrm>
        </p:spPr>
        <p:txBody>
          <a:bodyPr/>
          <a:lstStyle>
            <a:lvl1pPr marL="0" indent="0">
              <a:buNone/>
              <a:defRPr sz="4536"/>
            </a:lvl1pPr>
            <a:lvl2pPr marL="1296025" indent="0">
              <a:buNone/>
              <a:defRPr sz="3969"/>
            </a:lvl2pPr>
            <a:lvl3pPr marL="2592050" indent="0">
              <a:buNone/>
              <a:defRPr sz="3402"/>
            </a:lvl3pPr>
            <a:lvl4pPr marL="3888075" indent="0">
              <a:buNone/>
              <a:defRPr sz="2835"/>
            </a:lvl4pPr>
            <a:lvl5pPr marL="5184099" indent="0">
              <a:buNone/>
              <a:defRPr sz="2835"/>
            </a:lvl5pPr>
            <a:lvl6pPr marL="6480124" indent="0">
              <a:buNone/>
              <a:defRPr sz="2835"/>
            </a:lvl6pPr>
            <a:lvl7pPr marL="7776149" indent="0">
              <a:buNone/>
              <a:defRPr sz="2835"/>
            </a:lvl7pPr>
            <a:lvl8pPr marL="9072174" indent="0">
              <a:buNone/>
              <a:defRPr sz="2835"/>
            </a:lvl8pPr>
            <a:lvl9pPr marL="10368199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481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424" y="3408045"/>
            <a:ext cx="8360100" cy="11928158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19674" y="7360442"/>
            <a:ext cx="13122354" cy="36328813"/>
          </a:xfrm>
        </p:spPr>
        <p:txBody>
          <a:bodyPr anchor="t"/>
          <a:lstStyle>
            <a:lvl1pPr marL="0" indent="0">
              <a:buNone/>
              <a:defRPr sz="9071"/>
            </a:lvl1pPr>
            <a:lvl2pPr marL="1296025" indent="0">
              <a:buNone/>
              <a:defRPr sz="7937"/>
            </a:lvl2pPr>
            <a:lvl3pPr marL="2592050" indent="0">
              <a:buNone/>
              <a:defRPr sz="6803"/>
            </a:lvl3pPr>
            <a:lvl4pPr marL="3888075" indent="0">
              <a:buNone/>
              <a:defRPr sz="5669"/>
            </a:lvl4pPr>
            <a:lvl5pPr marL="5184099" indent="0">
              <a:buNone/>
              <a:defRPr sz="5669"/>
            </a:lvl5pPr>
            <a:lvl6pPr marL="6480124" indent="0">
              <a:buNone/>
              <a:defRPr sz="5669"/>
            </a:lvl6pPr>
            <a:lvl7pPr marL="7776149" indent="0">
              <a:buNone/>
              <a:defRPr sz="5669"/>
            </a:lvl7pPr>
            <a:lvl8pPr marL="9072174" indent="0">
              <a:buNone/>
              <a:defRPr sz="5669"/>
            </a:lvl8pPr>
            <a:lvl9pPr marL="10368199" indent="0">
              <a:buNone/>
              <a:defRPr sz="566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424" y="15336203"/>
            <a:ext cx="8360100" cy="28412212"/>
          </a:xfrm>
        </p:spPr>
        <p:txBody>
          <a:bodyPr/>
          <a:lstStyle>
            <a:lvl1pPr marL="0" indent="0">
              <a:buNone/>
              <a:defRPr sz="4536"/>
            </a:lvl1pPr>
            <a:lvl2pPr marL="1296025" indent="0">
              <a:buNone/>
              <a:defRPr sz="3969"/>
            </a:lvl2pPr>
            <a:lvl3pPr marL="2592050" indent="0">
              <a:buNone/>
              <a:defRPr sz="3402"/>
            </a:lvl3pPr>
            <a:lvl4pPr marL="3888075" indent="0">
              <a:buNone/>
              <a:defRPr sz="2835"/>
            </a:lvl4pPr>
            <a:lvl5pPr marL="5184099" indent="0">
              <a:buNone/>
              <a:defRPr sz="2835"/>
            </a:lvl5pPr>
            <a:lvl6pPr marL="6480124" indent="0">
              <a:buNone/>
              <a:defRPr sz="2835"/>
            </a:lvl6pPr>
            <a:lvl7pPr marL="7776149" indent="0">
              <a:buNone/>
              <a:defRPr sz="2835"/>
            </a:lvl7pPr>
            <a:lvl8pPr marL="9072174" indent="0">
              <a:buNone/>
              <a:defRPr sz="2835"/>
            </a:lvl8pPr>
            <a:lvl9pPr marL="10368199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817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21E094-298E-4534-70C1-7700A3C5CF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" y="2857"/>
            <a:ext cx="25917398" cy="51114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048" y="2721714"/>
            <a:ext cx="22356604" cy="988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048" y="13608513"/>
            <a:ext cx="22356604" cy="3243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2048" y="47381303"/>
            <a:ext cx="5832158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1443-B562-4B26-BFF3-6A7DE9ABA51F}" type="datetimeFigureOut">
              <a:rPr lang="zh-HK" altLang="en-US" smtClean="0"/>
              <a:t>11/6/2026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6232" y="47381303"/>
            <a:ext cx="8748236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06494" y="47381303"/>
            <a:ext cx="5832158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60E2-AF75-4C51-B220-E41975EF96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335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92050" rtl="0" eaLnBrk="1" latinLnBrk="0" hangingPunct="1">
        <a:lnSpc>
          <a:spcPct val="90000"/>
        </a:lnSpc>
        <a:spcBef>
          <a:spcPct val="0"/>
        </a:spcBef>
        <a:buNone/>
        <a:defRPr sz="12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8012" indent="-648012" algn="l" defTabSz="2592050" rtl="0" eaLnBrk="1" latinLnBrk="0" hangingPunct="1">
        <a:lnSpc>
          <a:spcPct val="90000"/>
        </a:lnSpc>
        <a:spcBef>
          <a:spcPts val="283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1pPr>
      <a:lvl2pPr marL="1944037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2pPr>
      <a:lvl3pPr marL="3240062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536087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832112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7128137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8424161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720186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1016211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1pPr>
      <a:lvl2pPr marL="1296025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2pPr>
      <a:lvl3pPr marL="2592050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3pPr>
      <a:lvl4pPr marL="3888075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184099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6480124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7776149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072174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8199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C4DDA-D66B-4153-E5FE-F643AB298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3F36B9B-4CC0-24EE-9DD8-077D1D4E3DCB}"/>
              </a:ext>
            </a:extLst>
          </p:cNvPr>
          <p:cNvSpPr/>
          <p:nvPr/>
        </p:nvSpPr>
        <p:spPr>
          <a:xfrm>
            <a:off x="12029957" y="1005750"/>
            <a:ext cx="13450414" cy="1868079"/>
          </a:xfrm>
          <a:prstGeom prst="roundRect">
            <a:avLst>
              <a:gd name="adj" fmla="val 10112"/>
            </a:avLst>
          </a:prstGeom>
          <a:solidFill>
            <a:schemeClr val="bg1"/>
          </a:solidFill>
          <a:ln w="190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F276448-ACEA-E9FC-EEF3-462B0B39E5E4}"/>
              </a:ext>
            </a:extLst>
          </p:cNvPr>
          <p:cNvSpPr/>
          <p:nvPr/>
        </p:nvSpPr>
        <p:spPr>
          <a:xfrm>
            <a:off x="353961" y="4441371"/>
            <a:ext cx="25126410" cy="43140086"/>
          </a:xfrm>
          <a:prstGeom prst="roundRect">
            <a:avLst>
              <a:gd name="adj" fmla="val 2488"/>
            </a:avLst>
          </a:prstGeom>
          <a:solidFill>
            <a:schemeClr val="bg1"/>
          </a:solidFill>
          <a:ln w="190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F66545E-0290-5FE8-748D-0A5BE182F095}"/>
              </a:ext>
            </a:extLst>
          </p:cNvPr>
          <p:cNvSpPr txBox="1"/>
          <p:nvPr/>
        </p:nvSpPr>
        <p:spPr>
          <a:xfrm>
            <a:off x="353961" y="7629019"/>
            <a:ext cx="24545853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8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Please use font Arial, size 80, for the abstract title.</a:t>
            </a:r>
          </a:p>
          <a:p>
            <a:pPr algn="ctr">
              <a:spcBef>
                <a:spcPct val="0"/>
              </a:spcBef>
            </a:pPr>
            <a:r>
              <a:rPr lang="en-US" altLang="zh-CN" sz="5000" dirty="0">
                <a:ea typeface="黑体" panose="02010609060101010101" pitchFamily="49" charset="-122"/>
                <a:cs typeface="Arial" panose="020B0604020202020204" pitchFamily="34" charset="0"/>
              </a:rPr>
              <a:t>Please use font Arial, size 50, for the names and countries/affiliations of all authors.</a:t>
            </a:r>
            <a:r>
              <a:rPr lang="zh-CN" altLang="en-US" sz="5000" dirty="0">
                <a:ea typeface="黑体" panose="02010609060101010101" pitchFamily="49" charset="-122"/>
                <a:cs typeface="Arial" panose="020B0604020202020204" pitchFamily="34" charset="0"/>
              </a:rPr>
              <a:t>   </a:t>
            </a:r>
            <a:endParaRPr lang="en-US" altLang="zh-CN" sz="50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zh-CN" sz="50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5000" dirty="0">
                <a:ea typeface="黑体" panose="02010609060101010101" pitchFamily="49" charset="-122"/>
                <a:cs typeface="Arial" panose="020B0604020202020204" pitchFamily="34" charset="0"/>
              </a:rPr>
              <a:t>The poster should include – </a:t>
            </a:r>
          </a:p>
          <a:p>
            <a:pPr algn="ctr">
              <a:spcBef>
                <a:spcPct val="0"/>
              </a:spcBef>
            </a:pPr>
            <a:r>
              <a:rPr lang="en-US" altLang="zh-CN" sz="5000" b="1" dirty="0">
                <a:ea typeface="黑体" panose="02010609060101010101" pitchFamily="49" charset="-122"/>
                <a:cs typeface="Arial" panose="020B0604020202020204" pitchFamily="34" charset="0"/>
              </a:rPr>
              <a:t>Purpose</a:t>
            </a:r>
          </a:p>
          <a:p>
            <a:pPr algn="ctr">
              <a:spcBef>
                <a:spcPct val="0"/>
              </a:spcBef>
            </a:pPr>
            <a:r>
              <a:rPr lang="en-US" altLang="zh-CN" sz="5000" b="1" dirty="0">
                <a:ea typeface="黑体" panose="02010609060101010101" pitchFamily="49" charset="-122"/>
                <a:cs typeface="Arial" panose="020B0604020202020204" pitchFamily="34" charset="0"/>
              </a:rPr>
              <a:t>Methods</a:t>
            </a:r>
          </a:p>
          <a:p>
            <a:pPr algn="ctr">
              <a:spcBef>
                <a:spcPct val="0"/>
              </a:spcBef>
            </a:pPr>
            <a:r>
              <a:rPr lang="en-US" altLang="zh-CN" sz="5000" b="1" dirty="0">
                <a:ea typeface="黑体" panose="02010609060101010101" pitchFamily="49" charset="-122"/>
                <a:cs typeface="Arial" panose="020B0604020202020204" pitchFamily="34" charset="0"/>
              </a:rPr>
              <a:t>Results</a:t>
            </a:r>
          </a:p>
          <a:p>
            <a:pPr algn="ctr">
              <a:spcBef>
                <a:spcPct val="0"/>
              </a:spcBef>
            </a:pPr>
            <a:r>
              <a:rPr lang="en-US" altLang="zh-CN" sz="5000" b="1" dirty="0">
                <a:ea typeface="黑体" panose="02010609060101010101" pitchFamily="49" charset="-122"/>
                <a:cs typeface="Arial" panose="020B0604020202020204" pitchFamily="34" charset="0"/>
              </a:rPr>
              <a:t>Conclusion</a:t>
            </a:r>
          </a:p>
          <a:p>
            <a:pPr algn="ctr">
              <a:spcBef>
                <a:spcPct val="0"/>
              </a:spcBef>
            </a:pPr>
            <a:r>
              <a:rPr lang="en-US" altLang="zh-CN" sz="5000" b="1" dirty="0">
                <a:ea typeface="黑体" panose="02010609060101010101" pitchFamily="49" charset="-122"/>
                <a:cs typeface="Arial" panose="020B0604020202020204" pitchFamily="34" charset="0"/>
              </a:rPr>
              <a:t>Contact</a:t>
            </a:r>
          </a:p>
          <a:p>
            <a:pPr algn="ctr">
              <a:spcBef>
                <a:spcPct val="0"/>
              </a:spcBef>
            </a:pPr>
            <a:endParaRPr lang="en-US" altLang="zh-CN" sz="5000" dirty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EA74F5DA-0953-026E-B0AA-10B683D6CC08}"/>
              </a:ext>
            </a:extLst>
          </p:cNvPr>
          <p:cNvSpPr txBox="1"/>
          <p:nvPr/>
        </p:nvSpPr>
        <p:spPr>
          <a:xfrm>
            <a:off x="16318711" y="1313244"/>
            <a:ext cx="4872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6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Poster NO.</a:t>
            </a:r>
            <a:endParaRPr lang="zh-HK" altLang="en-US" sz="6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59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85</TotalTime>
  <Words>45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Unicode MS</vt:lpstr>
      <vt:lpstr>黑体</vt:lpstr>
      <vt:lpstr>Arial</vt:lpstr>
      <vt:lpstr>Calibri</vt:lpstr>
      <vt:lpstr>Calibri Light</vt:lpstr>
      <vt:lpstr>Office 主题​​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Amy Lim Pui Pui (SNEC)</cp:lastModifiedBy>
  <cp:revision>19</cp:revision>
  <dcterms:created xsi:type="dcterms:W3CDTF">2016-12-10T05:16:55Z</dcterms:created>
  <dcterms:modified xsi:type="dcterms:W3CDTF">2026-06-11T04:02:04Z</dcterms:modified>
</cp:coreProperties>
</file>